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2" r:id="rId3"/>
    <p:sldId id="259" r:id="rId4"/>
    <p:sldId id="265" r:id="rId5"/>
    <p:sldId id="257" r:id="rId6"/>
    <p:sldId id="258" r:id="rId7"/>
    <p:sldId id="260" r:id="rId8"/>
    <p:sldId id="261" r:id="rId9"/>
    <p:sldId id="263" r:id="rId10"/>
    <p:sldId id="264" r:id="rId11"/>
    <p:sldId id="266" r:id="rId12"/>
    <p:sldId id="268" r:id="rId13"/>
    <p:sldId id="267"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648"/>
  </p:normalViewPr>
  <p:slideViewPr>
    <p:cSldViewPr>
      <p:cViewPr>
        <p:scale>
          <a:sx n="110" d="100"/>
          <a:sy n="110" d="100"/>
        </p:scale>
        <p:origin x="-34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9/29/2017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xmlns=""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xmlns=""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2017-09-29</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www.gracemedical.com/products/endoscopic-instruments/endoscopic-instruments/" TargetMode="External"/><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hyperlink" Target="http://www.spiggle-theis.com/en/products/otology/panetti-instrument-set"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tiff"/><Relationship Id="rId2" Type="http://schemas.openxmlformats.org/officeDocument/2006/relationships/image" Target="../media/image29.tiff"/><Relationship Id="rId1" Type="http://schemas.openxmlformats.org/officeDocument/2006/relationships/slideLayout" Target="../slideLayouts/slideLayout7.xml"/><Relationship Id="rId6" Type="http://schemas.openxmlformats.org/officeDocument/2006/relationships/hyperlink" Target="https://www.google.com/patents/US5454827" TargetMode="External"/><Relationship Id="rId5" Type="http://schemas.openxmlformats.org/officeDocument/2006/relationships/hyperlink" Target="https://patents.google.com/patent/US7766904B2/en?q=endoprobe&amp;q=adjustable&amp;q=flexible" TargetMode="External"/><Relationship Id="rId4" Type="http://schemas.openxmlformats.org/officeDocument/2006/relationships/hyperlink" Target="http://salientmed.com/solution/endoprobe-handpiec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p:cNvSpPr txBox="1"/>
          <p:nvPr/>
        </p:nvSpPr>
        <p:spPr>
          <a:xfrm>
            <a:off x="0" y="5589240"/>
            <a:ext cx="4608512" cy="3970318"/>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and </a:t>
            </a:r>
            <a:r>
              <a:rPr lang="en-CA" sz="1050" dirty="0" err="1" smtClean="0"/>
              <a:t>Sklar</a:t>
            </a:r>
            <a:r>
              <a:rPr lang="en-CA" sz="1050" dirty="0" smtClean="0"/>
              <a:t> also have endoscopic ear surgery instruments.  </a:t>
            </a:r>
            <a:r>
              <a:rPr lang="en-CA" sz="1050" dirty="0" smtClean="0">
                <a:hlinkClick r:id="rId12"/>
              </a:rPr>
              <a:t>http://www.spiggle-theis.com/en/products/otology/panetti-instrument-set</a:t>
            </a:r>
            <a:endParaRPr lang="en-CA" sz="1050" dirty="0" smtClean="0"/>
          </a:p>
          <a:p>
            <a:r>
              <a:rPr lang="en-CA" sz="1050" dirty="0" smtClean="0">
                <a:hlinkClick r:id="rId13"/>
              </a:rPr>
              <a:t>http://www.gracemedical.com/products/endoscopic-instruments/endoscopic-instruments/</a:t>
            </a:r>
            <a:r>
              <a:rPr lang="en-CA" sz="1050" dirty="0" smtClean="0"/>
              <a:t> </a:t>
            </a:r>
          </a:p>
          <a:p>
            <a:r>
              <a:rPr lang="en-CA" sz="1050" dirty="0" smtClean="0"/>
              <a:t>https://www.karlstorz.com/cps/rde/xbcr/karlstorz_assets/ASSETS/3448115.pdf</a:t>
            </a:r>
          </a:p>
          <a:p>
            <a:endParaRPr lang="en-CA" sz="1050" dirty="0" smtClean="0"/>
          </a:p>
          <a:p>
            <a:endParaRPr lang="en-CA"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tretch>
            <a:fillRect/>
          </a:stretch>
        </p:blipFill>
        <p:spPr>
          <a:xfrm>
            <a:off x="899592" y="1844824"/>
            <a:ext cx="3249976" cy="1572557"/>
          </a:xfrm>
          <a:prstGeom prst="rect">
            <a:avLst/>
          </a:prstGeom>
        </p:spPr>
      </p:pic>
      <p:pic>
        <p:nvPicPr>
          <p:cNvPr id="3" name="Picture 2"/>
          <p:cNvPicPr/>
          <p:nvPr/>
        </p:nvPicPr>
        <p:blipFill>
          <a:blip r:embed="rId3" cstate="print"/>
          <a:stretch>
            <a:fillRect/>
          </a:stretch>
        </p:blipFill>
        <p:spPr>
          <a:xfrm>
            <a:off x="1043608" y="3573016"/>
            <a:ext cx="3249976" cy="1273949"/>
          </a:xfrm>
          <a:prstGeom prst="rect">
            <a:avLst/>
          </a:prstGeom>
        </p:spPr>
      </p:pic>
      <p:sp>
        <p:nvSpPr>
          <p:cNvPr id="4" name="TextBox 3"/>
          <p:cNvSpPr txBox="1"/>
          <p:nvPr/>
        </p:nvSpPr>
        <p:spPr>
          <a:xfrm>
            <a:off x="1619672"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This shows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4"/>
            </a:endParaRPr>
          </a:p>
          <a:p>
            <a:r>
              <a:rPr lang="en-US" sz="1050" u="sng" dirty="0" smtClean="0">
                <a:hlinkClick r:id="rId4"/>
              </a:rPr>
              <a:t>http</a:t>
            </a:r>
            <a:r>
              <a:rPr lang="en-US" sz="1050" u="sng" dirty="0" smtClean="0">
                <a:hlinkClick r:id="rId4"/>
              </a:rPr>
              <a:t>://</a:t>
            </a:r>
            <a:r>
              <a:rPr lang="en-US" sz="1050" u="sng" dirty="0" smtClean="0">
                <a:hlinkClick r:id="rId4"/>
              </a:rPr>
              <a:t>salientmed.com/solution/endoprobe-handpieces</a:t>
            </a:r>
            <a:r>
              <a:rPr lang="en-US" sz="1050" u="sng" dirty="0" smtClean="0">
                <a:hlinkClick r:id="rId4"/>
              </a:rPr>
              <a:t>/</a:t>
            </a:r>
            <a:r>
              <a:rPr lang="en-US" sz="1050" dirty="0" smtClean="0"/>
              <a:t> </a:t>
            </a:r>
            <a:endParaRPr lang="en-US" sz="1050" u="sng" dirty="0" smtClean="0">
              <a:hlinkClick r:id="rId5"/>
            </a:endParaRPr>
          </a:p>
          <a:p>
            <a:r>
              <a:rPr lang="en-US" sz="1050" u="sng" dirty="0" smtClean="0">
                <a:hlinkClick r:id="rId5"/>
              </a:rPr>
              <a:t>https</a:t>
            </a:r>
            <a:r>
              <a:rPr lang="en-US" sz="1050" u="sng" dirty="0" smtClean="0">
                <a:hlinkClick r:id="rId5"/>
              </a:rPr>
              <a:t>://patents.google.com/patent/US7766904B2/en?q=endoprobe&amp;q=adjustable&amp;q=flexible</a:t>
            </a:r>
            <a:r>
              <a:rPr lang="en-US" sz="1050" dirty="0" smtClean="0"/>
              <a:t> </a:t>
            </a:r>
            <a:r>
              <a:rPr lang="en-CA" sz="1050" u="sng" dirty="0" smtClean="0">
                <a:hlinkClick r:id="rId6"/>
              </a:rPr>
              <a:t>https://www.google.com/patents/US5454827</a:t>
            </a:r>
            <a:r>
              <a:rPr lang="en-US" sz="1050" dirty="0" smtClean="0"/>
              <a:t> </a:t>
            </a:r>
            <a:endParaRPr lang="en-CA" sz="1050"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a:t>
            </a:r>
            <a:r>
              <a:rPr lang="en-US" sz="1200" dirty="0" smtClean="0"/>
              <a:t>laser probes </a:t>
            </a:r>
            <a:endParaRPr lang="en-CA" sz="1200" dirty="0"/>
          </a:p>
        </p:txBody>
      </p:sp>
      <p:pic>
        <p:nvPicPr>
          <p:cNvPr id="7" name="Picture 6"/>
          <p:cNvPicPr/>
          <p:nvPr/>
        </p:nvPicPr>
        <p:blipFill>
          <a:blip r:embed="rId7" cstate="print"/>
          <a:stretch>
            <a:fillRect/>
          </a:stretch>
        </p:blipFill>
        <p:spPr>
          <a:xfrm rot="5400000">
            <a:off x="5522053" y="1686859"/>
            <a:ext cx="1595217" cy="2343196"/>
          </a:xfrm>
          <a:prstGeom prst="rect">
            <a:avLst/>
          </a:prstGeom>
        </p:spPr>
      </p:pic>
      <p:sp>
        <p:nvSpPr>
          <p:cNvPr id="8" name="Rectangle 7"/>
          <p:cNvSpPr/>
          <p:nvPr/>
        </p:nvSpPr>
        <p:spPr>
          <a:xfrm>
            <a:off x="5724128" y="1700808"/>
            <a:ext cx="1394805" cy="276999"/>
          </a:xfrm>
          <a:prstGeom prst="rect">
            <a:avLst/>
          </a:prstGeom>
        </p:spPr>
        <p:txBody>
          <a:bodyPr wrap="none">
            <a:spAutoFit/>
          </a:bodyPr>
          <a:lstStyle/>
          <a:p>
            <a:r>
              <a:rPr lang="en-US" sz="1200" dirty="0" smtClean="0"/>
              <a:t>Surgical Instrument</a:t>
            </a:r>
            <a:endParaRPr lang="en-CA"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dirty="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t="18500" r="2180" b="17450"/>
          <a:stretch/>
        </p:blipFill>
        <p:spPr>
          <a:xfrm>
            <a:off x="693930" y="692696"/>
            <a:ext cx="3773512" cy="4392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61980" cy="2671202"/>
            <a:chOff x="395536" y="1196049"/>
            <a:chExt cx="7761980"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1512168"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1" y="1628801"/>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3"/>
              <a:ext cx="1368152" cy="276999"/>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xmlns=""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xmlns="" val="0"/>
              </a:ext>
            </a:extLst>
          </a:blip>
          <a:srcRect l="30865" t="5715"/>
          <a:stretch/>
        </p:blipFill>
        <p:spPr>
          <a:xfrm>
            <a:off x="4788024" y="4353960"/>
            <a:ext cx="2322949" cy="2375984"/>
          </a:xfrm>
          <a:prstGeom prst="rect">
            <a:avLst/>
          </a:prstGeom>
        </p:spPr>
      </p:pic>
    </p:spTree>
    <p:extLst>
      <p:ext uri="{BB962C8B-B14F-4D97-AF65-F5344CB8AC3E}">
        <p14:creationId xmlns:p14="http://schemas.microsoft.com/office/powerpoint/2010/main" xmlns=""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128835" cy="307777"/>
            </a:xfrm>
            <a:prstGeom prst="rect">
              <a:avLst/>
            </a:prstGeom>
            <a:noFill/>
          </p:spPr>
          <p:txBody>
            <a:bodyPr wrap="none" rtlCol="0">
              <a:spAutoFit/>
            </a:bodyPr>
            <a:lstStyle/>
            <a:p>
              <a:r>
                <a:rPr lang="en-CA" sz="1400" dirty="0" smtClean="0"/>
                <a:t>Thumb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128835" cy="307777"/>
            </a:xfrm>
            <a:prstGeom prst="rect">
              <a:avLst/>
            </a:prstGeom>
            <a:noFill/>
          </p:spPr>
          <p:txBody>
            <a:bodyPr wrap="none" rtlCol="0">
              <a:spAutoFit/>
            </a:bodyPr>
            <a:lstStyle/>
            <a:p>
              <a:r>
                <a:rPr lang="en-CA" sz="1400" dirty="0" smtClean="0"/>
                <a:t>Thumb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572000" y="1844824"/>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60032"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TotalTime>
  <Words>666</Words>
  <Application>Microsoft Office PowerPoint</Application>
  <PresentationFormat>On-screen Show (4:3)</PresentationFormat>
  <Paragraphs>65</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78</cp:revision>
  <dcterms:created xsi:type="dcterms:W3CDTF">2017-08-30T22:16:52Z</dcterms:created>
  <dcterms:modified xsi:type="dcterms:W3CDTF">2017-09-30T06:01:21Z</dcterms:modified>
</cp:coreProperties>
</file>